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4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59451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27941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6098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46482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5946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89058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719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4757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5104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023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2799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2472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20748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87857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9733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12569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617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2A83BB5-7B2A-4830-9A25-DF8CD8C57035}" type="datetimeFigureOut">
              <a:rPr lang="hr-HR" smtClean="0"/>
              <a:t>16.1.2014.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DA33A-B079-433C-95D6-A571FC8FCD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310082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Microsoft XNA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 </a:t>
            </a:r>
            <a:r>
              <a:rPr lang="hr-HR" dirty="0" err="1" smtClean="0"/>
              <a:t>Ković</a:t>
            </a:r>
            <a:endParaRPr lang="hr-HR" dirty="0" smtClean="0"/>
          </a:p>
          <a:p>
            <a:r>
              <a:rPr lang="hr-HR" dirty="0" smtClean="0"/>
              <a:t>Ivan Petrović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9467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Sadržaj</a:t>
            </a:r>
            <a:endParaRPr lang="hr-H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hr-HR" dirty="0" smtClean="0"/>
              <a:t>Što je Microsoft XNA?</a:t>
            </a:r>
          </a:p>
          <a:p>
            <a:pPr marL="624078" indent="-514350">
              <a:buFont typeface="+mj-lt"/>
              <a:buAutoNum type="arabicPeriod"/>
            </a:pPr>
            <a:r>
              <a:rPr lang="hr-HR" dirty="0" smtClean="0"/>
              <a:t>Čemu XNA služi?</a:t>
            </a:r>
          </a:p>
          <a:p>
            <a:pPr marL="624078" indent="-514350">
              <a:buFont typeface="+mj-lt"/>
              <a:buAutoNum type="arabicPeriod"/>
            </a:pPr>
            <a:r>
              <a:rPr lang="hr-HR" dirty="0" smtClean="0"/>
              <a:t>Kome </a:t>
            </a:r>
            <a:r>
              <a:rPr lang="hr-HR" dirty="0"/>
              <a:t>je XNA </a:t>
            </a:r>
            <a:r>
              <a:rPr lang="hr-HR" dirty="0" smtClean="0"/>
              <a:t>namijenjen?</a:t>
            </a:r>
          </a:p>
          <a:p>
            <a:pPr marL="624078" indent="-514350">
              <a:buFont typeface="+mj-lt"/>
              <a:buAutoNum type="arabicPeriod"/>
            </a:pPr>
            <a:r>
              <a:rPr lang="hr-HR" dirty="0" smtClean="0"/>
              <a:t>Od čega se XNA sastoji?</a:t>
            </a:r>
          </a:p>
          <a:p>
            <a:pPr marL="624078" indent="-514350">
              <a:buFont typeface="+mj-lt"/>
              <a:buAutoNum type="arabicPeriod"/>
            </a:pPr>
            <a:r>
              <a:rPr lang="hr-HR" dirty="0" smtClean="0"/>
              <a:t>XNA Framework</a:t>
            </a:r>
          </a:p>
          <a:p>
            <a:pPr marL="624078" indent="-514350">
              <a:buFont typeface="+mj-lt"/>
              <a:buAutoNum type="arabicPeriod"/>
            </a:pPr>
            <a:r>
              <a:rPr lang="hr-HR" dirty="0" smtClean="0"/>
              <a:t>Razvoj 3D igre pomoću XNA</a:t>
            </a:r>
          </a:p>
          <a:p>
            <a:pPr marL="624078" indent="-514350">
              <a:buFont typeface="+mj-lt"/>
              <a:buAutoNum type="arabicPeriod"/>
            </a:pPr>
            <a:r>
              <a:rPr lang="hr-HR" dirty="0" smtClean="0"/>
              <a:t>Zaključak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7667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Što je Microsoft XNA?</a:t>
            </a:r>
            <a:endParaRPr lang="hr-H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hr-HR" dirty="0" smtClean="0"/>
              <a:t>Integrirani skup alata za razvoj igara</a:t>
            </a:r>
          </a:p>
          <a:p>
            <a:pPr>
              <a:lnSpc>
                <a:spcPct val="150000"/>
              </a:lnSpc>
            </a:pPr>
            <a:r>
              <a:rPr lang="hr-HR" dirty="0" smtClean="0"/>
              <a:t>Naglasak na jednostavnost i brzinu razvoja</a:t>
            </a:r>
          </a:p>
          <a:p>
            <a:pPr>
              <a:lnSpc>
                <a:spcPct val="150000"/>
              </a:lnSpc>
            </a:pPr>
            <a:r>
              <a:rPr lang="hr-HR" dirty="0" smtClean="0"/>
              <a:t>2D i 3D igre</a:t>
            </a:r>
          </a:p>
          <a:p>
            <a:pPr>
              <a:lnSpc>
                <a:spcPct val="150000"/>
              </a:lnSpc>
            </a:pPr>
            <a:r>
              <a:rPr lang="hr-HR" dirty="0" smtClean="0"/>
              <a:t>Platforme:</a:t>
            </a:r>
          </a:p>
          <a:p>
            <a:pPr lvl="1"/>
            <a:r>
              <a:rPr lang="hr-HR" dirty="0" smtClean="0"/>
              <a:t>Windows PC</a:t>
            </a:r>
          </a:p>
          <a:p>
            <a:pPr lvl="1"/>
            <a:r>
              <a:rPr lang="hr-HR" dirty="0" smtClean="0"/>
              <a:t>XBOX 360</a:t>
            </a:r>
          </a:p>
          <a:p>
            <a:pPr lvl="1"/>
            <a:r>
              <a:rPr lang="hr-HR" dirty="0" smtClean="0"/>
              <a:t>Windows </a:t>
            </a:r>
            <a:r>
              <a:rPr lang="hr-HR" dirty="0" err="1" smtClean="0"/>
              <a:t>Phone</a:t>
            </a:r>
            <a:endParaRPr lang="hr-HR" dirty="0" smtClean="0"/>
          </a:p>
          <a:p>
            <a:pPr lvl="1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8156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Čemu XNA služi?</a:t>
            </a:r>
            <a:endParaRPr lang="hr-H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Omogućavanje više-</a:t>
            </a:r>
            <a:r>
              <a:rPr lang="hr-HR" dirty="0" err="1"/>
              <a:t>platformskog</a:t>
            </a:r>
            <a:r>
              <a:rPr lang="hr-HR" dirty="0"/>
              <a:t> razvoja </a:t>
            </a:r>
            <a:r>
              <a:rPr lang="hr-HR" dirty="0" smtClean="0"/>
              <a:t>igara</a:t>
            </a:r>
          </a:p>
          <a:p>
            <a:pPr lvl="1"/>
            <a:r>
              <a:rPr lang="hr-HR" dirty="0" smtClean="0"/>
              <a:t>Minimalne izmjene izvornog koda</a:t>
            </a:r>
          </a:p>
          <a:p>
            <a:pPr lvl="1"/>
            <a:r>
              <a:rPr lang="hr-HR" dirty="0" smtClean="0"/>
              <a:t>Upravljanje verzijama kroz </a:t>
            </a:r>
            <a:r>
              <a:rPr lang="hr-HR" dirty="0" err="1" smtClean="0"/>
              <a:t>Solution</a:t>
            </a:r>
            <a:r>
              <a:rPr lang="hr-HR" dirty="0" smtClean="0"/>
              <a:t> Explorer</a:t>
            </a:r>
          </a:p>
          <a:p>
            <a:r>
              <a:rPr lang="hr-HR" dirty="0"/>
              <a:t>Jednostavnost razvoja </a:t>
            </a:r>
            <a:r>
              <a:rPr lang="hr-HR" dirty="0" smtClean="0"/>
              <a:t>igara</a:t>
            </a:r>
          </a:p>
          <a:p>
            <a:pPr lvl="1"/>
            <a:r>
              <a:rPr lang="hr-HR" dirty="0" smtClean="0"/>
              <a:t>Korištenje poznatih tehnologija</a:t>
            </a:r>
          </a:p>
          <a:p>
            <a:pPr lvl="2"/>
            <a:r>
              <a:rPr lang="hr-HR" dirty="0" smtClean="0"/>
              <a:t>C#, </a:t>
            </a:r>
            <a:r>
              <a:rPr lang="hr-HR" dirty="0" err="1" smtClean="0"/>
              <a:t>Visual</a:t>
            </a:r>
            <a:r>
              <a:rPr lang="hr-HR" dirty="0" smtClean="0"/>
              <a:t> Studio</a:t>
            </a:r>
          </a:p>
          <a:p>
            <a:pPr lvl="1"/>
            <a:r>
              <a:rPr lang="hr-HR" dirty="0" smtClean="0"/>
              <a:t>Skrivanje </a:t>
            </a:r>
            <a:r>
              <a:rPr lang="hr-HR" dirty="0" err="1" smtClean="0"/>
              <a:t>low</a:t>
            </a:r>
            <a:r>
              <a:rPr lang="hr-HR" dirty="0" smtClean="0"/>
              <a:t>-</a:t>
            </a:r>
            <a:r>
              <a:rPr lang="hr-HR" dirty="0" err="1" smtClean="0"/>
              <a:t>level</a:t>
            </a:r>
            <a:r>
              <a:rPr lang="hr-HR" dirty="0" smtClean="0"/>
              <a:t> operacija</a:t>
            </a:r>
          </a:p>
          <a:p>
            <a:pPr lvl="1"/>
            <a:r>
              <a:rPr lang="hr-HR" dirty="0" smtClean="0"/>
              <a:t>Dokumentacija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6034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Kome je XNA namijenjen?</a:t>
            </a:r>
            <a:endParaRPr lang="hr-H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hr-HR" dirty="0" smtClean="0"/>
              <a:t>Nezavisni programeri</a:t>
            </a:r>
          </a:p>
          <a:p>
            <a:pPr>
              <a:lnSpc>
                <a:spcPct val="200000"/>
              </a:lnSpc>
            </a:pPr>
            <a:r>
              <a:rPr lang="hr-HR" dirty="0" smtClean="0"/>
              <a:t>Studenti</a:t>
            </a:r>
          </a:p>
          <a:p>
            <a:pPr>
              <a:lnSpc>
                <a:spcPct val="200000"/>
              </a:lnSpc>
            </a:pPr>
            <a:r>
              <a:rPr lang="hr-HR" dirty="0" smtClean="0"/>
              <a:t>Amateri (hobisti)</a:t>
            </a:r>
          </a:p>
          <a:p>
            <a:pPr marL="109728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1998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Od čega se XNA sastoji?</a:t>
            </a:r>
            <a:endParaRPr lang="hr-H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XNA Framework</a:t>
            </a:r>
          </a:p>
          <a:p>
            <a:r>
              <a:rPr lang="hr-HR" dirty="0" smtClean="0"/>
              <a:t>XNA Game Studio</a:t>
            </a:r>
          </a:p>
          <a:p>
            <a:pPr lvl="1"/>
            <a:r>
              <a:rPr lang="hr-HR" dirty="0" smtClean="0"/>
              <a:t>Cjelokupna razvojna okolina</a:t>
            </a:r>
          </a:p>
          <a:p>
            <a:pPr lvl="2"/>
            <a:r>
              <a:rPr lang="hr-HR" dirty="0" err="1" smtClean="0"/>
              <a:t>Visual</a:t>
            </a:r>
            <a:r>
              <a:rPr lang="hr-HR" dirty="0" smtClean="0"/>
              <a:t> Studio, biblioteke, dokumentacija, primjeri…</a:t>
            </a:r>
          </a:p>
          <a:p>
            <a:r>
              <a:rPr lang="hr-HR" dirty="0" smtClean="0"/>
              <a:t>XNA </a:t>
            </a:r>
            <a:r>
              <a:rPr lang="hr-HR" dirty="0" err="1" smtClean="0"/>
              <a:t>Build</a:t>
            </a:r>
            <a:endParaRPr lang="hr-HR" dirty="0" smtClean="0"/>
          </a:p>
          <a:p>
            <a:pPr lvl="1"/>
            <a:r>
              <a:rPr lang="hr-HR" dirty="0" smtClean="0"/>
              <a:t>Sustav za upravljanje i optimizaciju resursa</a:t>
            </a:r>
          </a:p>
          <a:p>
            <a:r>
              <a:rPr lang="hr-HR" dirty="0" smtClean="0"/>
              <a:t>XNA Framework </a:t>
            </a:r>
            <a:r>
              <a:rPr lang="hr-HR" dirty="0" err="1" smtClean="0"/>
              <a:t>Content</a:t>
            </a:r>
            <a:r>
              <a:rPr lang="hr-HR" dirty="0" smtClean="0"/>
              <a:t> </a:t>
            </a:r>
            <a:r>
              <a:rPr lang="hr-HR" dirty="0" err="1" smtClean="0"/>
              <a:t>Pipeline</a:t>
            </a:r>
            <a:endParaRPr lang="hr-HR" dirty="0" smtClean="0"/>
          </a:p>
          <a:p>
            <a:pPr lvl="1"/>
            <a:r>
              <a:rPr lang="hr-HR" dirty="0" smtClean="0"/>
              <a:t>Konvertiranje resursa u odgovarajući format</a:t>
            </a:r>
          </a:p>
          <a:p>
            <a:r>
              <a:rPr lang="hr-HR" dirty="0" smtClean="0"/>
              <a:t>XDK </a:t>
            </a:r>
            <a:r>
              <a:rPr lang="hr-HR" dirty="0" err="1" smtClean="0"/>
              <a:t>Extensions</a:t>
            </a:r>
            <a:endParaRPr lang="hr-HR" dirty="0" smtClean="0"/>
          </a:p>
          <a:p>
            <a:pPr lvl="1"/>
            <a:r>
              <a:rPr lang="hr-HR" dirty="0" err="1" smtClean="0"/>
              <a:t>Achievement</a:t>
            </a:r>
            <a:r>
              <a:rPr lang="hr-HR" dirty="0"/>
              <a:t> </a:t>
            </a:r>
            <a:r>
              <a:rPr lang="hr-HR" dirty="0" smtClean="0"/>
              <a:t>i </a:t>
            </a:r>
            <a:r>
              <a:rPr lang="hr-HR" dirty="0" err="1" smtClean="0"/>
              <a:t>leaderboard</a:t>
            </a:r>
            <a:r>
              <a:rPr lang="hr-HR" dirty="0" smtClean="0"/>
              <a:t> sustavi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8311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XNA Framework</a:t>
            </a: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555" y="1484784"/>
            <a:ext cx="6058781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85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hr-HR" dirty="0" smtClean="0"/>
              <a:t>Programiranje na visokoj razini</a:t>
            </a:r>
          </a:p>
          <a:p>
            <a:pPr>
              <a:lnSpc>
                <a:spcPct val="150000"/>
              </a:lnSpc>
            </a:pPr>
            <a:r>
              <a:rPr lang="hr-HR" dirty="0" err="1" smtClean="0"/>
              <a:t>Platformno</a:t>
            </a:r>
            <a:r>
              <a:rPr lang="hr-HR" dirty="0" smtClean="0"/>
              <a:t> neovisan kod</a:t>
            </a:r>
          </a:p>
          <a:p>
            <a:pPr>
              <a:lnSpc>
                <a:spcPct val="150000"/>
              </a:lnSpc>
            </a:pPr>
            <a:r>
              <a:rPr lang="hr-HR" dirty="0" smtClean="0"/>
              <a:t>Ponovna upotreba koda</a:t>
            </a:r>
          </a:p>
          <a:p>
            <a:pPr>
              <a:lnSpc>
                <a:spcPct val="150000"/>
              </a:lnSpc>
            </a:pPr>
            <a:r>
              <a:rPr lang="hr-HR" dirty="0" smtClean="0"/>
              <a:t>Fokus na samu igru umjesto na tehničke detalje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2618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Razvoj 3D igre pomoću XNA</a:t>
            </a:r>
            <a:endParaRPr lang="hr-H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13" y="2204864"/>
            <a:ext cx="7101974" cy="2702910"/>
          </a:xfrm>
        </p:spPr>
      </p:pic>
    </p:spTree>
    <p:extLst>
      <p:ext uri="{BB962C8B-B14F-4D97-AF65-F5344CB8AC3E}">
        <p14:creationId xmlns:p14="http://schemas.microsoft.com/office/powerpoint/2010/main" val="75928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2492896"/>
            <a:ext cx="6120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6000" dirty="0" smtClean="0"/>
              <a:t>Demo</a:t>
            </a:r>
            <a:endParaRPr lang="hr-HR" sz="6000" dirty="0"/>
          </a:p>
        </p:txBody>
      </p:sp>
    </p:spTree>
    <p:extLst>
      <p:ext uri="{BB962C8B-B14F-4D97-AF65-F5344CB8AC3E}">
        <p14:creationId xmlns:p14="http://schemas.microsoft.com/office/powerpoint/2010/main" val="306436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Zaključak</a:t>
            </a:r>
            <a:endParaRPr lang="hr-H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Prednosti </a:t>
            </a:r>
            <a:r>
              <a:rPr lang="hr-HR" dirty="0" smtClean="0"/>
              <a:t>XNA-a:</a:t>
            </a:r>
            <a:endParaRPr lang="hr-HR" dirty="0"/>
          </a:p>
          <a:p>
            <a:pPr lvl="1"/>
            <a:r>
              <a:rPr lang="hr-HR" sz="1800" dirty="0"/>
              <a:t>Korištenje </a:t>
            </a:r>
            <a:r>
              <a:rPr lang="hr-HR" sz="1800" dirty="0" err="1"/>
              <a:t>Visual</a:t>
            </a:r>
            <a:r>
              <a:rPr lang="hr-HR" sz="1800" dirty="0"/>
              <a:t> </a:t>
            </a:r>
            <a:r>
              <a:rPr lang="hr-HR" sz="1800" dirty="0" err="1" smtClean="0"/>
              <a:t>Studia</a:t>
            </a:r>
            <a:endParaRPr lang="hr-HR" sz="1800" dirty="0"/>
          </a:p>
          <a:p>
            <a:pPr lvl="1"/>
            <a:r>
              <a:rPr lang="hr-HR" sz="1800" dirty="0"/>
              <a:t>Programiranje u C#-</a:t>
            </a:r>
            <a:r>
              <a:rPr lang="hr-HR" sz="1800" dirty="0" smtClean="0"/>
              <a:t>u</a:t>
            </a:r>
            <a:endParaRPr lang="hr-HR" sz="1800" dirty="0"/>
          </a:p>
          <a:p>
            <a:pPr lvl="1"/>
            <a:r>
              <a:rPr lang="hr-HR" sz="1800" dirty="0"/>
              <a:t>Mogućnost programiranja 2D i 3D </a:t>
            </a:r>
            <a:r>
              <a:rPr lang="hr-HR" sz="1800" dirty="0" smtClean="0"/>
              <a:t>igara</a:t>
            </a:r>
            <a:endParaRPr lang="hr-HR" sz="1800" dirty="0"/>
          </a:p>
          <a:p>
            <a:pPr lvl="1"/>
            <a:r>
              <a:rPr lang="hr-HR" sz="1800" dirty="0"/>
              <a:t>Podrška za više-</a:t>
            </a:r>
            <a:r>
              <a:rPr lang="hr-HR" sz="1800" dirty="0" err="1"/>
              <a:t>platformski</a:t>
            </a:r>
            <a:r>
              <a:rPr lang="hr-HR" sz="1800" dirty="0"/>
              <a:t> </a:t>
            </a:r>
            <a:r>
              <a:rPr lang="hr-HR" sz="1800" dirty="0" smtClean="0"/>
              <a:t>razvoj</a:t>
            </a:r>
            <a:endParaRPr lang="hr-HR" sz="1800" dirty="0"/>
          </a:p>
          <a:p>
            <a:pPr lvl="1"/>
            <a:r>
              <a:rPr lang="hr-HR" sz="1800" dirty="0"/>
              <a:t>Xbox Live </a:t>
            </a:r>
            <a:r>
              <a:rPr lang="hr-HR" sz="1800" dirty="0" err="1"/>
              <a:t>Indie</a:t>
            </a:r>
            <a:r>
              <a:rPr lang="hr-HR" sz="1800" dirty="0"/>
              <a:t> </a:t>
            </a:r>
            <a:r>
              <a:rPr lang="hr-HR" sz="1800" dirty="0" err="1" smtClean="0"/>
              <a:t>Games</a:t>
            </a:r>
            <a:r>
              <a:rPr lang="hr-HR" sz="1800" dirty="0" smtClean="0"/>
              <a:t> &amp; Windows </a:t>
            </a:r>
            <a:r>
              <a:rPr lang="hr-HR" sz="1800" dirty="0" err="1" smtClean="0"/>
              <a:t>Phone</a:t>
            </a:r>
            <a:r>
              <a:rPr lang="hr-HR" sz="1800" dirty="0"/>
              <a:t> </a:t>
            </a:r>
            <a:r>
              <a:rPr lang="hr-HR" sz="1800" dirty="0" err="1" smtClean="0"/>
              <a:t>Store</a:t>
            </a:r>
            <a:endParaRPr lang="hr-HR" sz="1800" dirty="0" smtClean="0"/>
          </a:p>
          <a:p>
            <a:r>
              <a:rPr lang="hr-HR" dirty="0"/>
              <a:t>Nedostaci </a:t>
            </a:r>
            <a:r>
              <a:rPr lang="hr-HR" dirty="0" smtClean="0"/>
              <a:t>XNA-a</a:t>
            </a:r>
          </a:p>
          <a:p>
            <a:pPr lvl="1"/>
            <a:r>
              <a:rPr lang="hr-HR" sz="1800" dirty="0"/>
              <a:t>Microsoft je odustao od daljnjeg razvoja XNA-a</a:t>
            </a:r>
          </a:p>
          <a:p>
            <a:pPr lvl="1"/>
            <a:r>
              <a:rPr lang="hr-HR" sz="1800" dirty="0"/>
              <a:t>Programiranje isključivo na Windows PC-ima</a:t>
            </a:r>
          </a:p>
          <a:p>
            <a:pPr lvl="1"/>
            <a:r>
              <a:rPr lang="hr-HR" sz="1800" dirty="0"/>
              <a:t>Podrška isključivo za .NET programske jezike (</a:t>
            </a:r>
            <a:r>
              <a:rPr lang="hr-HR" sz="1800" dirty="0" err="1"/>
              <a:t>Visual</a:t>
            </a:r>
            <a:r>
              <a:rPr lang="hr-HR" sz="1800" dirty="0"/>
              <a:t> </a:t>
            </a:r>
            <a:r>
              <a:rPr lang="hr-HR" sz="1800" dirty="0" err="1"/>
              <a:t>Basic</a:t>
            </a:r>
            <a:r>
              <a:rPr lang="hr-HR" sz="1800" dirty="0"/>
              <a:t>, C#)</a:t>
            </a:r>
          </a:p>
          <a:p>
            <a:pPr lvl="1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2872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56</TotalTime>
  <Words>236</Words>
  <Application>Microsoft Office PowerPoint</Application>
  <PresentationFormat>On-screen Show (4:3)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Ion</vt:lpstr>
      <vt:lpstr>Microsoft XNA</vt:lpstr>
      <vt:lpstr>Sadržaj</vt:lpstr>
      <vt:lpstr>Što je Microsoft XNA?</vt:lpstr>
      <vt:lpstr>Čemu XNA služi?</vt:lpstr>
      <vt:lpstr>Kome je XNA namijenjen?</vt:lpstr>
      <vt:lpstr>Od čega se XNA sastoji?</vt:lpstr>
      <vt:lpstr>XNA Framework</vt:lpstr>
      <vt:lpstr>PowerPoint Presentation</vt:lpstr>
      <vt:lpstr>Razvoj 3D igre pomoću XNA</vt:lpstr>
      <vt:lpstr>PowerPoint Presentation</vt:lpstr>
      <vt:lpstr>Zaključak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XNA</dc:title>
  <dc:creator>Ivan</dc:creator>
  <cp:lastModifiedBy>ivan</cp:lastModifiedBy>
  <cp:revision>66</cp:revision>
  <dcterms:created xsi:type="dcterms:W3CDTF">2014-01-15T17:16:26Z</dcterms:created>
  <dcterms:modified xsi:type="dcterms:W3CDTF">2014-01-16T10:20:32Z</dcterms:modified>
</cp:coreProperties>
</file>